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84" r:id="rId3"/>
    <p:sldId id="285" r:id="rId4"/>
    <p:sldId id="301" r:id="rId5"/>
    <p:sldId id="286" r:id="rId6"/>
    <p:sldId id="287" r:id="rId7"/>
    <p:sldId id="302" r:id="rId8"/>
    <p:sldId id="288" r:id="rId9"/>
    <p:sldId id="303" r:id="rId10"/>
    <p:sldId id="289" r:id="rId11"/>
    <p:sldId id="304" r:id="rId12"/>
    <p:sldId id="290" r:id="rId13"/>
    <p:sldId id="291" r:id="rId14"/>
    <p:sldId id="292" r:id="rId15"/>
    <p:sldId id="293" r:id="rId16"/>
    <p:sldId id="323" r:id="rId17"/>
    <p:sldId id="324" r:id="rId18"/>
    <p:sldId id="325" r:id="rId19"/>
    <p:sldId id="327" r:id="rId20"/>
    <p:sldId id="305" r:id="rId21"/>
    <p:sldId id="306" r:id="rId22"/>
    <p:sldId id="307" r:id="rId23"/>
    <p:sldId id="308" r:id="rId24"/>
    <p:sldId id="294" r:id="rId25"/>
    <p:sldId id="309" r:id="rId26"/>
    <p:sldId id="310" r:id="rId27"/>
    <p:sldId id="311" r:id="rId28"/>
    <p:sldId id="312" r:id="rId29"/>
    <p:sldId id="313" r:id="rId30"/>
    <p:sldId id="314" r:id="rId31"/>
    <p:sldId id="295" r:id="rId32"/>
    <p:sldId id="296" r:id="rId33"/>
    <p:sldId id="297" r:id="rId34"/>
    <p:sldId id="298" r:id="rId35"/>
    <p:sldId id="315" r:id="rId36"/>
    <p:sldId id="316" r:id="rId37"/>
    <p:sldId id="317" r:id="rId38"/>
    <p:sldId id="326" r:id="rId39"/>
    <p:sldId id="299" r:id="rId40"/>
    <p:sldId id="300" r:id="rId41"/>
    <p:sldId id="318" r:id="rId42"/>
    <p:sldId id="319" r:id="rId43"/>
    <p:sldId id="320" r:id="rId44"/>
    <p:sldId id="321" r:id="rId45"/>
    <p:sldId id="330" r:id="rId46"/>
    <p:sldId id="328" r:id="rId47"/>
    <p:sldId id="329" r:id="rId48"/>
    <p:sldId id="258" r:id="rId49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048" units="cm"/>
          <inkml:channel name="Y" type="integer" max="2048" units="cm"/>
          <inkml:channel name="F" type="integer" max="2047" units="in"/>
          <inkml:channel name="T" type="integer" max="2.14748E9" units="dev"/>
        </inkml:traceFormat>
        <inkml:channelProperties>
          <inkml:channelProperty channel="X" name="resolution" value="393.84616" units="1/cm"/>
          <inkml:channelProperty channel="Y" name="resolution" value="393.84616" units="1/cm"/>
          <inkml:channelProperty channel="F" name="resolution" value="999.51166" units="1/in"/>
          <inkml:channelProperty channel="T" name="resolution" value="1" units="1/dev"/>
        </inkml:channelProperties>
      </inkml:inkSource>
      <inkml:timestamp xml:id="ts0" timeString="2021-03-29T06:25:22.4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25615 14362 14 0,'0'-9'28'0,"-17"-1"8"16,17 10-14-16,0-9-8 15,0 0-1-15,0-1-1 0,-16 1 2 16,16 0 4-16,0 0 5 16,0-10 12-16,0 19 9 15,0-19 3-15,0 10-2 16,-33 0-3-16,33-1-15 0,0 10-8 16,0 0-6-16,0 19 9 15,0 9 16-15,-17 0 7 16,17 18 2-16,-16 10-6 15,-1 0-8-15,1 0-7 16,16 0-12-16,-17 9 1 16,1-28-5-16,16 9-6 0,-17-8-3 15,17-11-1-15,0-8 0 16,0-10 4-16,0-9-12 16,0 0-1-16,0-9 4 15,17-19-3-15,-1-18-3 0,-16-10-9 16,17-19 6-16,-1-8 6 15,1 8 4-15,-1 1 1 16,1 0-2-16,-17 18 4 16,33 9 1-16,-33 10 0 15,0 9 0-15,16 19 5 16,-16 9 14-16,17 18 6 0,16 29 9 16,-16 9-14-16,-1 9-10 15,17 9 1-15,17-9-10 16,-17 10 1-16,0-38 2 15,0 0-3-15,17-18 2 0,-34 9 9 16,17-28 4-16,-16 0 2 16,16-28 5-16,-33 9-7 15,0-18 6-15,0 0-5 16,-33-38-9-16,16 10-6 16,17 0-1-16,0 0-1 0,0 0 3 15,0 18-9-15,0 10-32 16,0 19-45-16,0-1-54 15,0 10-40-15,0 9 7 16,0 0 14-16</inkml:trace>
  <inkml:trace contextRef="#ctx0" brushRef="#br0" timeOffset="438.9169">26310 14306 104 0,'0'19'66'15,"0"-1"-6"-15,0 29-6 16,0-19-10-16,16 9-10 15,-16 0-17-15,17 0-2 0,16 1-6 16,-17-20-2-16,34 1-2 16,-34-19 3-16,1 0-2 15,16 0 0-15,-17-10 2 16,1-8 21-16,-17-10 20 16,0-9 1-16,-17-10 22 15,1-9-14-15,-17 10 3 0,0-10-12 16,0 19-16-16,-17 9-16 15,17 0-9-15,17 19-19 0,-18-1-35 16,18 10-27-16,-1 10-39 16,17 18-39-16,0 9 7 15,0-18 15-15</inkml:trace>
  <inkml:trace contextRef="#ctx0" brushRef="#br0" timeOffset="767.0122">26822 14204 96 0,'0'0'93'0,"0"0"-18"16,0 0-17-16,0 0 3 15,17 0 5-15,-17 0 1 0,33 9-3 16,-17 0-12-16,17 1-20 16,17-10-12-16,0 0-6 15,16 0-6-15,-50 0-9 16,34 0-23-16,-17 0-44 15,-17 0-57-15,18 0-17 16,-34-19-1-16</inkml:trace>
  <inkml:trace contextRef="#ctx0" brushRef="#br0" timeOffset="925.6778">27153 14176 109 0,'-17'56'100'0,"1"9"7"16,-1 9-7-16,1 10-21 0,16 0-27 15,0-19-26-15,0 0-11 16,0-9-25-16,16-10-47 0,-16-18-47 16,17-9-14-16,-17-19-22 15</inkml:trace>
  <inkml:trace contextRef="#ctx0" brushRef="#br0" timeOffset="1316.2768">25681 14957 83 0,'-16'0'44'0,"16"0"-14"15,0 0 3 1,33 0 10-16,16 0 11 0,17-9 15 16,50-10 13-16,16 1-3 15,34-1-31-15,-34 1-24 16,0 18-10-16,1-19-9 15,-18 10-21-15,-32 9-35 0,-17 0-40 16,-16 0-23-16,-34-10-8 16</inkml:trace>
  <inkml:trace contextRef="#ctx0" brushRef="#br0" timeOffset="1473.9947">26177 14967 96 0,'-49'27'62'15,"16"-27"-4"-15,16 19 37 16,34-19 30-16,32 0 39 0,34 0 4 16,33-9 15-16,16-1-23 0,17 10-84 15,-17-18-48-15,0 9-82 16,-16-1-97-16,-17 10-103 16,-16-9-34-16</inkml:trace>
  <inkml:trace contextRef="#ctx0" brushRef="#br0" timeOffset="2743.1105">27252 14176 9 0,'0'0'28'0,"-16"0"15"0,16 0-13 16,0 0-9-16,0 0-4 16,0 0-3-1,0 0-2-15,0 0-5 16,-17 0 0-16,17 0 1 16,0 0 6-16,0 0-1 0,0 0 1 0,0 0-3 15,0 0 3-15,0 0-3 16,0 0 8-16,0 0 0 15,0 0-3-15,0 9-1 0,0-9-3 16,17 9-4-16,-17-9-3 16,16 0-1-1,-16 0-2-15,17 0 0 0,-17 0 6 16,0 0-1-16,0 0 3 16,33 0 2-16,-33 0 0 15,0 0-5-15,0 0-4 16,16 0-2-16,1 0 0 0,-17 0 3 15,16 0-3-15,-16 0-2 16,17 0 3-16,-17 0 1 16,0 0-1-16,0 0-1 31,0 0 0-31,0 0 0 0,0 0-3 16,16 0 4-16,-16 0 0 15,0 0-8-15,0 0-13 16,0 0-25-16,-16 0-25 15,16 10-14-15,0-1-147 16</inkml:trace>
  <inkml:trace contextRef="#ctx0" brushRef="#br0" timeOffset="3684.5792">27814 14167 42 0,'0'-19'65'16,"0"19"-9"-16,-16-19-7 16,16 19 10-16,-17 0 14 0,17 0 4 15,-16 0 0-15,16 0 2 16,0 0-9-16,0 19-7 15,0 0-15-15,-17-19-16 16,17 9-20-16,0 19-10 16,0-10-59-16,0 1-82 0,0 9-52 15,0 9 27-15</inkml:trace>
  <inkml:trace contextRef="#ctx0" brushRef="#br0" timeOffset="3778.3206">27781 14632 87 0,'0'37'63'15,"0"9"-14"-15,0-8-8 16,0-1-15-16,0-9-13 0,0-10-11 16,0 1-37-16,17-19-24 15</inkml:trace>
  <inkml:trace contextRef="#ctx0" brushRef="#br0" timeOffset="4420.5273">29418 14074 32 0,'0'-19'45'16,"0"-9"-14"-16,0 0-6 15,0-9 0-15,0 0 4 16,0 0 2-16,0-10 8 16,0 10 10-16,0 0 7 15,-33-1 20-15,17 20-4 16,-17 8-20-16,0 20 1 15,0 27-12-15,-1 19 3 0,1 28 4 16,33 36 7-16,-33 20 4 16,33-19 6-1,0 28 10-15,33-10 24 0,-33-9 19 16,33 1 9-16,1-10 19 16,-18-10 15-16,1-8 36 15,-1-10-4-15,-16-10-189 16,-16 1-4-16,-1-19 0 15,-16 0 0-15,16-28 0 16,-16 1 0-16,0-29 0 0,17-9-168 16,-17-28-201-16,16-9-18 15,17-19 34-15,0 0 76 16,0-9 56-16</inkml:trace>
  <inkml:trace contextRef="#ctx0" brushRef="#br0" timeOffset="7087.5229">29881 14604 19 0,'0'-10'32'16,"17"1"0"-16,-17 0-16 16,16 0-7-16,-16-10-2 0,17 10-1 0,-17-1-3 15,17 1 0-15,-17 0 2 16,0 9 1-16,0 0 2 15,0-19 1-15,0 19 1 16,0-9 3-16,16 9 4 16,-16 0 2-16,0 0 5 15,0-9 3-15,0 9-1 16,0 0 4-16,0 0 5 16,0-10-3-16,0 1-1 15,-16-10 2-15,-1 19 1 16,-16 0-5-16,0 0-8 0,0 0 2 15,0 0-3-15,0 19-5 16,16-10-9-16,1 1-3 16,16 8 0-1,0 1-3-15,16-10 5 0,1 10-5 16,-1 9 2-16,17-1 4 16,-16 11 0-16,16-20 21 15,-17 10 20-15,1 9 25 16,-17 1 31-16,-17 8 8 15,1-18-24-15,-1 19-37 16,-16-38-20-16,0 9-11 16,17-18-14-16,-1 0-30 15,1-9-30-15,16-9-32 0,0-20-17 16,0 10-32 0,16-9-36-16,1 19 4 15,-1-20 24-15</inkml:trace>
  <inkml:trace contextRef="#ctx0" brushRef="#br0" timeOffset="7510.8165">30229 14539 33 0,'-17'0'58'0,"17"0"-14"16,0 0-22-16,0 0-5 15,0 0-2-15,0 0 0 16,0 9-3-16,17-9 1 16,-1 9 3-16,17-9-3 15,0 0-4-15,0 0-1 16,0-9-2-16,-16 0 3 15,0-1 12-15,-17-8 8 0,0 18 5 16,-17-19 14-16,-16 10 1 16,0 9 2-16,0 0 3 15,-17 28-8-15,17-28-13 16,17 28-4-16,-1 0 0 16,17 9-8-16,0-9-9 15,17 9-2-15,16 0-8 16,16-9-24-16,1-9-57 15,-1-1-51-15,1-9-20 16,0-9 27-16</inkml:trace>
  <inkml:trace contextRef="#ctx0" brushRef="#br0" timeOffset="7762.4001">30741 14548 90 0,'-16'0'71'16,"-1"19"-10"-16,1-1 10 16,-1 10 8-16,1 9-7 15,-1 0-22-15,17-9-10 16,0 10-8-16,17-11-13 31,16-8-3-31,0-10-8 16,16-9-17-16,1 0-53 15,0-9-47-15,-17-10-20 16,0 1-13-16</inkml:trace>
  <inkml:trace contextRef="#ctx0" brushRef="#br0" timeOffset="8246.8968">31105 14371 88 0,'-16'28'61'16,"-1"0"-8"-16,0 9 2 15,1 10 9-15,-1-1-10 16,1 1-7-16,-1-1-9 16,17 1-3-16,0-10-12 0,17 0-7 15,-17-9-2 1,16-9 1-16,17-10-5 16,-16-9-4-16,16 0-4 15,0-9-8-15,-16-10-8 16,16-18-9-16,-17-10-1 0,-16 1-4 15,0-19 3-15,0 0 8 16,-16 0 12-16,-1 18 8 16,-16 10 9-16,0 18-5 15,17 19 3-15,-1 19-2 16,0-1 2-16,1 10-4 16,16 10-2-16,0-1-2 15,33 0-2-15,-16-9-3 16,16 0-35-16,0 0-51 15,16-10-11-15,-16 1-15 16</inkml:trace>
  <inkml:trace contextRef="#ctx0" brushRef="#br0" timeOffset="8776.6455">31733 14148 71 0,'0'-19'75'0,"0"19"-12"16,0 19 12-16,-16 0 1 0,-1 18-3 15,17 9-15-15,0 10-11 16,0 0-4-16,0-10-9 16,0 10-6-16,0-9-10 15,0-19-9-15,0 0-5 16,17-10 0-16,-17 1-3 16,0-10 2-16,0-9-9 15,0 0-6-15,0 0-27 16,0-9-14-16,0-10 14 15,0 1 11-15,-17 8 16 16,1-8 10-16,-1 8 12 16,1 1 14-16,-1 9 2 15,1 0 3-15,-1 19 6 0,1-1 12 16,16 10 2-16,0-9 17 16,0 9-6-16,0 9 5 15,16-9-21-15,-16 0-22 16,17 0-12-16,16-1-3 15,-17-8-37-15,17 0-74 16,-16-19-50-16,16 0-29 16,-16-10 19-16,16-8 21 15</inkml:trace>
  <inkml:trace contextRef="#ctx0" brushRef="#br0" timeOffset="9203.9104">32147 14315 43 0,'16'-18'64'0,"-16"9"-14"16,0 9-9-16,-16 9 9 16,-1 19 5-16,17 0-3 15,-16 9-8-15,-1 9-3 16,17-8-7-16,0-1-2 0,0 0-8 16,0-9-6-16,0 0-4 15,17 0-9-15,-1-19-1 16,1 0-5-16,-1-9 6 15,17 0-9-15,1 0-3 16,-1-9-6-16,0 0-3 16,0-10 2-16,0-9 2 0,-17 0 5 15,1 0 1 1,-17-9 2-16,0-9 4 16,-17 8 6-16,-16-8 6 0,0-1 1 15,17 20 8-15,-17-20 7 16,16 28 14-16,1 1-5 15,-1 18-5-15,17 0 16 16,0 9 16-16,0 19-3 16,0 0-12-16,0 0-17 15,17 0-14-15,16 9-7 0,0-9-37 16,0-10-67-16,-17 10-68 16,17-18-36-1,-16-10 26-15</inkml:trace>
  <inkml:trace contextRef="#ctx0" brushRef="#br0" timeOffset="12340.6413">27814 16706 16 0,'0'0'48'0,"0"9"-8"16,-16-9-10-16,16 0-8 0,0 0 3 16,-17 10 7-16,17-10 7 15,-16 0 4-15,16 0 11 16,0 0 4-16,0 0 5 16,0 0 0-16,0 0-10 0,0 0-6 15,0 0-5 1,0 0 6-16,0 0 18 15,0 9 12-15,16 0 20 0,1-9-24 16,-1 9-13-16,1-9-5 16,16 0-16-16,0 0-21 15,0 0-10-15,0 0-6 16,0 0-43-16,0 0-71 16,0 0-62-16,0 0-37 0,-16 0 3 15,0 0 38-15,-17 0 18 16</inkml:trace>
  <inkml:trace contextRef="#ctx0" brushRef="#br0" timeOffset="12496.2703">27930 16929 116 0,'-16'19'70'16,"-1"-10"-7"-16,17-9 7 16,17 0 16-16,-1 0-12 0,17 0-35 15,0 0-15-15,0 0-26 16,0 0-54-16,0 0-58 15,-16 0-7-15</inkml:trace>
  <inkml:trace contextRef="#ctx0" brushRef="#br0" timeOffset="16779.3491">28988 16492 3 0,'0'0'3'0,"0"0"0"16,0 0 0-16,0 0 0 0,0 0 1 15,0 0-1-15,0 0-2 16,0 0 0 15,0 0 1-15,0 0 1-16,0 0 3 0,0 0 3 15,0 0 3-15,0 0 5 16,0 0 2-16,0 0-8 16,0-9-5-16,0-1 0 15,0 1-4-15,0 0 2 16,0-10 3-16,0 10 1 16,0-10 1-16,0 10-1 15,0 0 1-15,0-10 4 16,0 0 2-16,-33 10 6 0,33 0 11 15,0 0 8-15,0 9 8 16,0 0 4-16,-16 18 28 16,-1 19 33-16,1 29 17 15,-1 17-6-15,1 10-15 16,-1 0-14-16,17 0-7 16,0-18-25-16,0-1-26 15,0-18-12-15,0 0-12 16,0-10-7-16,17-18-25 15,-1 0-37-15,1-19-83 0,-1 1-71 16,17-10-2-16,0 0 29 16,0-10 43-16,17-8 22 15,-17 8 26-15</inkml:trace>
  <inkml:trace contextRef="#ctx0" brushRef="#br0" timeOffset="17013.7048">29236 17115 21 0,'17'0'63'0,"-17"-9"-6"0,17 0-7 16,-17-10-7-16,0-9-3 15,0 0-3-15,16 0 3 16,-16-9 5-16,17 0-1 16,16 0 5-16,-17 9 5 15,17 9 3-15,0 10-3 16,-16 9 14-16,16 28 1 16,-16 0-17-16,-1 9-23 15,1 9-14-15,-1 1-4 16,-16-10-37-16,17 0-42 15,-17 1-48-15,0-11-35 16,0 1 2-16,16-18 25 0,-16 8 2 16</inkml:trace>
  <inkml:trace contextRef="#ctx0" brushRef="#br0" timeOffset="22769.0745">29981 16473 21 0,'0'-9'33'0,"0"0"-4"15,0-10-15-15,0 10-3 16,0-10-2-16,0 1-1 0,0 18-2 15,0-10-1-15,0 10 4 16,0 0 2-16,0 0 10 0,0 10 16 16,0 27 12-1,0 28 4-15,0 0-3 16,0 19-8-16,0 0-8 16,0-10-5-16,0 0 1 15,0-9-4-15,0-9-6 0,16-9-11 16,-16-10-1-16,0-9-8 15,0 0-17-15,0-19-27 16,17 0-31-16,-1-9-21 16,1 0 5-16,-1 0 1 15</inkml:trace>
  <inkml:trace contextRef="#ctx0" brushRef="#br0" timeOffset="23442.5717">30559 16734 11 0,'0'0'41'16,"0"0"3"-16,0 0-14 15,0 0-6-15,0 0-3 16,-16 0 1-16,-1 0-3 16,1 0 0-16,-1 0-5 15,-16 9-4-15,0-9 4 16,0 9-3-16,16 1-7 15,-16-10 1-15,0 9 1 16,17-9-6-16,-1 9 0 16,17-9-2-1,17 10 2-15,16-1 0 16,-17 0 0 0,1 1 2-16,-1-1 6 15,1 9 10-15,0 1 20 0,-1 0 11 16,-16 9 12-16,0-10-12 15,-16 1-17-15,-1 9-18 16,0-19-4 0,1 0-10-16,-1-9-28 15,1-9-29-15,16-10-18 0,0 1-6 16,16-10 12-16,1 0 8 16,-1 9-14-16</inkml:trace>
  <inkml:trace contextRef="#ctx0" brushRef="#br0" timeOffset="25104.1266">31767 16455 47 0,'0'-9'56'16,"-17"-1"-13"-16,17 10-6 15,0 0 18-15,0 19 12 16,0 9 5-16,0 0 7 15,0 9-6-15,0 0-15 16,0 10-12-16,0-1-11 16,0-9-17-16,17 0-3 15,-17-9-8-15,0-9-2 0,0 9-2 16,16-10-17-16,-16 1-25 16,0 0-27-16,0-10-30 15,0 10-26 1,0-10 9-16,0-9 10 0</inkml:trace>
  <inkml:trace contextRef="#ctx0" brushRef="#br0" timeOffset="25263.4387">31733 16790 74 0,'0'-28'57'16,"0"0"1"-16,0 0 11 16,17 9 12-1,0 1-7 1,16-1-15-16,16 10-28 15,-16 0-20-15,33-1-56 0,-16 10-65 16,0-9-24-16</inkml:trace>
  <inkml:trace contextRef="#ctx0" brushRef="#br0" timeOffset="26029.7373">31585 16752 19 0,'-17'0'20'0,"17"0"8"15,0 0-3-15,0 0-10 16,0 0-4-16,-16 0 3 0,16-9 3 16,0 9 2-1,0-9 0-15,0 9-4 16,0 0-2-16,0 0 5 15,33 0 8-15,0-9-4 0,0 9-8 16,16-10-8-16,-16 10-13 16,1 0-21-16,-1 0-26 15,0 0-22-15</inkml:trace>
  <inkml:trace contextRef="#ctx0" brushRef="#br0" timeOffset="26671.9506">32180 16352 13 0,'0'-27'40'0,"0"8"-6"15,0-9-11-15,0 9 0 16,0 1 2 0,0 9-3-16,0 9 16 0,0 18 23 15,0 19 20-15,0 10-2 16,-17 18 1-16,17 9-11 16,-16 1-8-16,16-1-2 15,0-9-13-15,0 0-10 16,16-9-2-16,1-9-6 15,-1-10-11-15,1 0-7 0,16-9 0 16,0-9-12-16,0-10-23 16,0 10-41-16,17-19-43 15,-17 0-49-15,-16 0 3 16,16 0 31-16</inkml:trace>
  <inkml:trace contextRef="#ctx0" brushRef="#br0" timeOffset="26815.1698">32263 16641 89 0,'0'-28'43'15,"0"0"-19"-15,16 19-6 16,17-10-1-16,0 10-8 16,17 9-10-16,0 0-22 15,-17 0-14-15</inkml:trace>
  <inkml:trace contextRef="#ctx0" brushRef="#br0" timeOffset="27535.9406">32081 16697 5 0,'0'0'8'16,"-17"0"9"-16,17 0 11 0,0 0 1 16,0 0-9-1,-16 0-8-15,16 0-2 16,-17 0 2-16,17 0-1 15,-16 0 1-15,-1 0 2 0,1-10-4 16,16 10 2-16,-17-9 6 16,0 9 1-16,1-9 0 15,-1 9 1-15,1 0 1 0,16 0 2 16,0 0-5-16,0 0-8 16,0 0 12-16,16 0 9 15,1 0 11-15,16 0-4 16,17 0-14-16,-17 0-13 15,16 0-5-15,-16 0-25 16,0 0-31-16,0 0-39 0,-16 0-4 16,16 0 18-16,-16 0-14 15</inkml:trace>
  <inkml:trace contextRef="#ctx0" brushRef="#br0" timeOffset="28288.6313">32544 16818 16 0,'16'-10'31'0,"-16"1"6"15,0 0-11-15,0-1-4 16,0 1 1-16,0-10-3 15,0 10 0-15,0 0-4 16,0 0 10-16,0-10 4 0,-16 0 9 16,16 10 16-16,-17 0-2 15,1 9-5-15,-1 0-7 16,1 0-3-16,-17 18-5 16,16 1 2-16,0 9-6 15,-16 0-14-15,17 0-6 16,16 0-4-16,0-1-1 0,0-8-4 15,16 0 0-15,17-19-6 16,1 0-10-16,-18 0-3 16,17-10 2-16,0-8 2 15,-16 8 3-15,-1-8 5 16,1-1 8-16,-17 10 13 16,0 0 15-16,0-1 4 15,0 1 0-15,0 9-9 0,0 0-17 16,0 9-2-16,-17 10-24 15,17 0-48-15,0-1-35 16,0 1-23-16,0 9 6 16,0-10 34-16,17 1-3 15,-1-19-29-15</inkml:trace>
  <inkml:trace contextRef="#ctx0" brushRef="#br0" timeOffset="28460.948">32643 16911 35 0,'17'-19'70'0,"-1"0"2"15,1 1-6-15,-1-10 14 0,1 0 12 16,-1 9-9-16,-16 1-10 15,17 8-30 1,-17 1-18-16,16 9 2 16,1 0 5-16,-17 9-3 15,16 19-11-15,1 0-9 0,-17 0-5 0,16 0-25 16,-16 0-33-16,17 0-47 16,-17-10-32-16,0 1 1 15,16 0 35-15,1-19-11 0</inkml:trace>
  <inkml:trace contextRef="#ctx0" brushRef="#br0" timeOffset="28930.1595">33073 16566 56 0,'-17'-9'59'0,"1"0"-17"0,-1 9-13 16,1 18 5-16,-1 10 13 15,1 10-3-15,-1-1-2 16,1 9 8-16,16 1-11 16,0-10 2-16,0 0-3 15,0 0-15-15,0-9-6 16,16-9-7-16,1-10-4 0,-1-9 1 15,17 0-6-15,0-9-1 16,0 0 2-16,17-19-5 16,-17-10-3-16,0-8 2 15,-16-10-6-15,-1 0-3 0,-16-9 8 16,0 9 7-16,-16 10 5 16,-1 9 6-16,-16 9 12 15,0 9 0-15,17 10-9 16,-18 9-1-16,18 19 1 15,16 8 9-15,0 1-8 0,0 19-2 16,0-29-7-16,33 20-6 31,-16-10-2-31,16 9-49 0,0-19-48 16,16 1-51-16,-16 0-3 16</inkml:trace>
  <inkml:trace contextRef="#ctx0" brushRef="#br0" timeOffset="29260.3459">33536 16185 61 0,'16'-28'79'0,"-16"10"-19"0,17 8-4 16,-17 10 50-16,17 37 61 16,-17 10 38-16,0 27-16 15,0 19-40-15,0 10-64 0,16-1-43 16,1 0-17-16,-1 1-39 15,1-20-50-15,-1-8-58 0,1-10-81 16,-17-9-50 0,16-10 28-16</inkml:trace>
  <inkml:trace contextRef="#ctx0" brushRef="#br0" timeOffset="30781.8211">24937 13162 68 0,'0'37'46'16,"33"19"5"-16,-33 56 26 15,0 83 15-15,-33 56 4 16,33 47-1-16,-33 27-4 0,33 38-15 16,0 9-9-1,0-9 1-15,33-28-11 0,-33-38-14 16,33-36-17-16,-33-38-13 15,33-28-26-15,0-36-68 16,0-20-81-16,-16-37-57 0,16-27 38 16</inkml:trace>
  <inkml:trace contextRef="#ctx0" brushRef="#br0" timeOffset="31545.5781">25119 13320 30 0,'0'-28'49'0,"0"10"-19"16,0-1-12-16,-17 0-6 16,17 1 4-16,0 8 2 0,0 1 4 15,17-9 0-15,-17 8 4 16,33 1 4-16,0 9 1 16,0 0-4-16,33 0-8 15,17-9-1-15,33 9 2 0,16 0 7 16,50 0 6-16,49-10-7 15,17 10-5-15,17-9-5 16,33 9 0-16,32-19-3 0,34 10 1 16,33 0 3-16,16 9 10 15,-32 0 13-15,32 0 5 16,17 0 1 0,-16 9-5-16,-1 0-14 0,-33 1-13 15,1-1-6-15,-34 10-6 16,-16-10-2-16,-34 0-21 15,-16 19-25-15,-32-28-15 16,-51 9-22-16,-33 10-30 0,-16 0-16 16,-33-1 8-16</inkml:trace>
  <inkml:trace contextRef="#ctx0" brushRef="#br0" timeOffset="32585.1072">25152 17273 30 0,'0'28'45'0,"0"-18"-17"16,0 8-14-16,0-9-1 16,33 1-1-16,-16-10 1 15,32 0 8-15,17 0 2 0,17 0 6 16,33 0 2-16,16 0-2 15,33 0-7-15,34 9-7 16,16 0 3-16,33 1-1 16,0-10-3-16,0 9-4 15,33-9-2-15,33 0 0 0,0 0 0 16,34 0 5-16,-1 0-2 16,17 0-2-16,0-9 4 15,16 9 11 1,0-10 3-16,1 10 6 0,-18 0 2 15,-15 0 12-15,-1 0 5 16,-33 10-10-16,0 8-21 16,-16 1-5-16,-17 9-10 15,-16-10-6-15,-17 1 0 0,-33 9-21 16,-17-9-51-16,-16-1-49 16,-165 10-27-16,-17-19 15 0,0 10 133 15</inkml:trace>
  <inkml:trace contextRef="#ctx0" brushRef="#br0" timeOffset="51810.9111">21960 8176 5 0,'0'0'6'0,"0"0"8"15,0 0 13-15,0 0 2 16,0 0-13-16,0-18-7 16,0 18-6-16,0 0 0 0,0 0 0 15,0 0 1-15,0 0 1 16,0 0-3-16,0 0 2 16,-33 0 1-16,33 0-2 0,0 0 0 15,0 0 2-15,0 0 3 16,0 0-1-16,0 0 0 15,0 0 1-15,0 0-2 16,0 0 1-16,0 0-3 16,0 0 0-16,0 0-1 0,0 0-2 15,0 0 1-15,0 0 1 16,0 0-4-16,0 0 3 16,0 0-1-16,0 0 3 15,0 0-3-15,0 0 1 0,0 0 2 16,33 0 0-16,-33 0 1 15,33 0-1-15,-16 0-2 16,0 0-1-16,16 0-1 16,0 0 0-16,-17 0 0 15,1 0 0-15,-1 0 0 0,17 0 2 16,-33 0-2-16,33 0 0 31,-33 0 2-31,17-19-1 16,-17 10-3-16,17-1 3 0,-17 10 4 15,0 0-4-15,0 0 5 16,0 0 0-16,0 0-1 16,0 0-2-16,0 0-2 15,-17 0-1 1,17 0-5-16,0 0-9 16,0 0-12-16,0 0-12 15,0 0-7-15</inkml:trace>
  <inkml:trace contextRef="#ctx0" brushRef="#br0" timeOffset="52829.5856">22175 8586 23 0,'0'0'44'0,"0"0"-12"0,0 0-10 16,0 0-10-16,-33 0-1 15,33 0 1-15,0 0 3 16,0 0-4-16,-16 9 0 0,-1 0 0 15,17 10-1-15,0-1-5 16,-16 1-1-16,16 0 5 16,-17-10 1-16,17 9-5 0,0 1 0 15,0 18-3-15,0-18 1 16,0-1-1-16,0 1 1 16,0-10-2-16,17 10 2 0,-1-10 1 15,1 19-3 1,32-28 0-16,-49 0 1 0,33 0-1 15,-16 0-1-15,16-18 1 16,-16 8 0-16,16-8 2 16,-17 8 1-16,1-18 2 0,-1 10 3 15,-16-1-3-15,33-9-4 16,-33 10 2-16,0-10 4 16,0 0 0-16,0 9-2 0,0 1 1 15,0-10-5-15,0 9 1 16,0 1-2-16,0-1 1 15,-33 0-2-15,17-8 0 0,-1 17 1 16,1-8-4-16,-1 8 4 16,1 1 2-16,-17 0-6 15,16 9 3-15,0 0 2 16,-16 0 0-16,33 0 2 16,-49 9 3-16,16 10 4 0,16 9 2 15,-16-1-5-15,17-8-6 16,-1 9 0-16,0 0 1 15,17-10-1-15,0 10 4 0,0-9 0 16,0 0 4 0,0-19 5-16,17 0 9 0,16 18-7 15,-16-18-4-15,16 0-6 16,0 0-6-16,-17 0 3 0,17 0-13 16,0 0-30-16,1 0-27 15,-18 0-14-15,17 0-8 0,0 0-19 16</inkml:trace>
  <inkml:trace contextRef="#ctx0" brushRef="#br0" timeOffset="54884.9549">30675 16799 20 0,'17'0'30'0,"-1"0"-1"0,1 0-13 15,-1-9-8-15,1 9-4 0,-17 0-1 16,16 0-2-16,-16 0 1 31,0 0 2-31,0 0 0 16,0 0 1-1,0 0 3-15,0 0 3 0,0 0 1 16,0 0 0-16,0-10-4 16,0 10 1-16,0 0 1 15,17-9-2-15,-17 9-1 16,0-9-2-16,0 9-1 16,0 0 3-16,16-10-2 15,-16 10-2-15,0 0 2 16,0 0-1-16,0 0-1 15,0-9-3-15,0 0 1 16,0 0 0-16,-16-1 0 16,-1 1 2-1,1 0 1-15,-1-1 1 16,1 10 0-16,-1 0-1 16,1 0 2-16,-17 0 7 15,16 0 7-15,1 0 1 0,-1 10 3 16,-16 18-4-16,16-1-6 15,17 11-4-15,-16-10-3 16,16-1-2-16,0-8 2 16,0 0 5-16,0-1-1 15,16-8-4-15,-16-1 1 16,17 0-1-16,16 0-4 16,-33 1 1-16,17-1-3 15,-1-9-1-15,1 9-6 16,-1-9-24-16,1 0-35 31,-1 0-17-31,17-9 2 0,-16 0-7 16</inkml:trace>
  <inkml:trace contextRef="#ctx0" brushRef="#br0" timeOffset="55666.7424">30989 16808 6 0,'17'0'13'0,"-17"0"12"16,0 0 7-16,16-9-14 16,-16 0-6-16,0 9-3 0,0-10-3 0,17 1-2 15,-17 0 1-15,0-1 1 16,0 1-2-16,0 0 4 15,0 0-2-15,0-1 5 16,0 1 6-16,0 0 6 0,-17 9-2 16,1 0-3-16,-1 0 9 15,1 9 2-15,-17 10-2 16,16 8-1-16,-16 1-2 16,17 0-10-16,-1-9-5 15,0 9-5-15,17-19 4 16,0 10 0-16,17-19-2 15,16 0-3-15,-16 0-14 16,16 0-16-16,0 0-21 16,-17-10-17-16,17 1 4 15,0 0 10-15,-16-1-16 16</inkml:trace>
  <inkml:trace contextRef="#ctx0" brushRef="#br0" timeOffset="56294.3884">31188 16557 16 0,'-17'0'35'15,"17"0"3"-15,0 0-7 0,-16 19-9 32,-1 9 0-32,1 0 0 15,-1 9 2-15,1 0-3 16,-1 9-9-16,17-8-3 15,0-1 0-15,0 0 1 16,0-9-4-16,0 0-1 16,0-10-1-16,17 1 2 15,-1-10-2-15,1-9-1 16,-1 0 1-16,17 0-2 16,-16-9 0-16,16-10-2 15,-17 1 1-15,17-10 1 16,-16 0-1-16,0 0-2 15,-1 0-1-15,1-9 3 16,-17-9 0-16,0 8-2 16,0 1 1-16,0 0 2 15,-17 9 0-15,-16 0 7 0,16 19-5 16,-16-19 8-16,17 28-2 16,-17 0 1-16,16 9 1 15,1 10 11 1,16-1-3-16,-17 1 3 15,17 18-2-15,17-9 1 0,-1 0-7 16,1 0-2-16,16 0-9 16,0-10-8-16,17 1-28 15,-34-10-42-15,17-9-30 16,0 0-11-16</inkml:trace>
  <inkml:trace contextRef="#ctx0" brushRef="#br0" timeOffset="57282.0755">31022 16734 4 0,'-16'0'8'0,"16"-9"6"0,0 9 3 16,0-10 1-16,0 1 5 16,0 9-11-16,0-9-6 15,0-1 0 1,0 10 0-16,-17 0 2 0,17 0-1 16,-16 0-1-16,-1 0 2 15,1 0 4-15,-1 0-2 16,1 0 1-16,-17 0 0 15,16 19 6-15,0-10-2 16,-16 1 0-16,17 8-2 0,-1-9-3 16,1 10-1-16,-1 0 5 15,17-1 3-15,0-8-1 16,0 17-2-16,17-8-1 16,-1 0 2-1,-16-1-5-15,17-8-3 16,-1-1-3-16,1 9 0 0,-17-8-2 15,16-10-2-15,-16 0-5 16,17 0-12-16,0 0-16 16,-1 0-26-16,17 0-2 15,-16-19-10-15</inkml:trace>
  <inkml:trace contextRef="#ctx0" brushRef="#br0" timeOffset="58662.5743">31039 16734 8 0,'0'0'9'0,"0"0"6"16,-17 0 5-16,17 0 9 16,0 0-10-16,0 0-8 0,0 0 1 15,-16 0-4-15,-1 0-1 16,17 0-2-16,-16 9 4 15,-1-9 4-15,1 9-1 16,-1-9 1 0,1 19 5-16,-1-10 3 0,1 1 0 15,-18-1-4-15,34 10 0 16,-16-1-1-16,-1 1 4 16,17 9 5-16,0-10-6 15,0 1 6 1,17-1 1-16,-1-8 1 15,18-1-11-15,-1-9-4 16,0 0-1-16,0 0-10 0,-17 0-9 16,17 0-26-16,0-9-33 15,-16-1-28-15,16 1 2 0</inkml:trace>
  <inkml:trace contextRef="#ctx0" brushRef="#br0" timeOffset="59493.1169">30592 16883 5 0,'0'0'11'16,"0"9"17"-16,0 0 6 16,0-9-14-16,0 10-6 15,0-10-4 1,0 0 3-16,-16 0 0 15,16 0 2-15,0 0 2 0,0 0-1 16,0 0-5-16,0 0 1 16,0 0 1-16,16 0 1 15,1 0-2-15,0-10-4 16,16-8-2-16,0 8 1 16,-17 1 1-16,17 0-1 15,-16-1 2-15,-17 1-2 16,16 0 6-16,-16 0 4 15,0-1 0-15,0 1-4 16,0 9-4-16,0-9-4 16,0 9-2-16,0-10-3 15,0 10-10-15,0 0-9 16,-16 0-9-16,16 0-8 16,0 0 5-16,0 0 7 15,0 0 2-15,0 0 1 0,0 10 1 16,0-10 4-16,16 0-1 15,-16 0-15-15,0 0-20 16</inkml:trace>
  <inkml:trace contextRef="#ctx0" brushRef="#br0" timeOffset="61641.6792">32296 16613 7 0,'0'0'17'0,"0"0"14"15,-17 0-1 1,17 0-14-16,0 0-4 0,0 0-2 16,-16 0-1-16,16 0 3 15,-17 0-1-15,17 0 1 16,-16 0-3-16,-1 0-2 0,0 9-2 16,1 10 0-16,-17-10-1 15,16 10 0-15,1-19 0 16,-1 9-3-16,1-9 1 15,-1 9-2-15,1-9 2 16,16 10-1-16,0-10 1 16,0 0-4-1,16 0 0-15,17-10 2 16,0 1 0-16,0 0 0 16,17-10 0-16,-17 10 1 15,0 0 2-15,0-1-2 0,-16 10-1 16,-1 0-1-16,1-9 4 15,-1 9 7-15,-16 0 9 16,0 0 2-16,0-9-3 16,0-1 0-16,-16 10-8 15,-1-9-4-15,1 9 0 16,-1 0-1-16,-16 0 1 16,-16 19-5-16,15-10 3 15,1 0 0-15,0 10-1 0,0-10-3 16,17 10-1-16,-1-19 1 15,17 0-5-15,0 0-4 16,0 0-13-16,17 0-18 16,-1 0-18-16,1-19-3 15</inkml:trace>
</inkml:ink>
</file>

<file path=ppt/media/image10.png>
</file>

<file path=ppt/media/image18.png>
</file>

<file path=ppt/media/image19.png>
</file>

<file path=ppt/media/image2.png>
</file>

<file path=ppt/media/image21.png>
</file>

<file path=ppt/media/image27.png>
</file>

<file path=ppt/media/image34.png>
</file>

<file path=ppt/media/image3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5682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20648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98186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7839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8463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520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60089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41252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5982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95199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424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6F3EC-0BFA-4EA2-95C5-D0F22B35374E}" type="datetimeFigureOut">
              <a:rPr lang="tr-TR" smtClean="0"/>
              <a:t>29.03.2021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3820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732070"/>
            <a:ext cx="9144000" cy="1185939"/>
          </a:xfrm>
        </p:spPr>
        <p:txBody>
          <a:bodyPr/>
          <a:lstStyle/>
          <a:p>
            <a:r>
              <a:rPr lang="tr-TR" dirty="0" smtClean="0"/>
              <a:t>ELEKTRİK MANYETİZMA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5330477"/>
            <a:ext cx="9144000" cy="746938"/>
          </a:xfrm>
        </p:spPr>
        <p:txBody>
          <a:bodyPr/>
          <a:lstStyle/>
          <a:p>
            <a:r>
              <a:rPr lang="tr-TR" dirty="0" smtClean="0"/>
              <a:t>Doç. Dr. Mehmet BATI</a:t>
            </a:r>
            <a:endParaRPr lang="tr-TR" dirty="0"/>
          </a:p>
        </p:txBody>
      </p:sp>
      <p:sp>
        <p:nvSpPr>
          <p:cNvPr id="5" name="Metin kutusu 4"/>
          <p:cNvSpPr txBox="1"/>
          <p:nvPr/>
        </p:nvSpPr>
        <p:spPr>
          <a:xfrm>
            <a:off x="3626004" y="3270300"/>
            <a:ext cx="49399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 smtClean="0"/>
              <a:t>Elektriksel Potansiyel</a:t>
            </a:r>
            <a:endParaRPr lang="tr-TR" sz="4000" dirty="0"/>
          </a:p>
        </p:txBody>
      </p:sp>
    </p:spTree>
    <p:extLst>
      <p:ext uri="{BB962C8B-B14F-4D97-AF65-F5344CB8AC3E}">
        <p14:creationId xmlns:p14="http://schemas.microsoft.com/office/powerpoint/2010/main" val="41620332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685" y="159849"/>
            <a:ext cx="10295754" cy="6698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4786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2494" y="189571"/>
            <a:ext cx="9456695" cy="6455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338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3189" y="267629"/>
            <a:ext cx="9057152" cy="613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6691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866" y="385090"/>
            <a:ext cx="10655656" cy="6472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718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3362" y="141789"/>
            <a:ext cx="9463749" cy="6591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5816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3813" y="242151"/>
            <a:ext cx="10114382" cy="6502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0235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3526" y="220159"/>
            <a:ext cx="8841059" cy="649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7287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834" y="0"/>
            <a:ext cx="9215064" cy="670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599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0961" y="211872"/>
            <a:ext cx="9613624" cy="620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5604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4" y="208697"/>
            <a:ext cx="12186186" cy="5255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3864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/>
          </a:bodyPr>
          <a:lstStyle/>
          <a:p>
            <a:r>
              <a:rPr lang="tr-TR" sz="2800" dirty="0" smtClean="0">
                <a:solidFill>
                  <a:srgbClr val="0000FF"/>
                </a:solidFill>
                <a:latin typeface="Times New Roman" panose="02020603050405020304" pitchFamily="18" charset="0"/>
              </a:rPr>
              <a:t>Bu bölümde, elektrik </a:t>
            </a:r>
            <a:r>
              <a:rPr lang="tr-TR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alanla ilgili elektrik potansiyel (</a:t>
            </a:r>
            <a:r>
              <a:rPr lang="tr-TR" sz="2800" i="1" dirty="0">
                <a:solidFill>
                  <a:srgbClr val="0000FF"/>
                </a:solidFill>
                <a:latin typeface="Times New Roman" panose="02020603050405020304" pitchFamily="18" charset="0"/>
              </a:rPr>
              <a:t>V</a:t>
            </a:r>
            <a:r>
              <a:rPr lang="tr-TR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) kavramını öğreneceğiz. </a:t>
            </a:r>
            <a:r>
              <a:rPr lang="tr-TR" sz="2800" dirty="0" smtClean="0">
                <a:solidFill>
                  <a:srgbClr val="0000FF"/>
                </a:solidFill>
                <a:latin typeface="Times New Roman" panose="02020603050405020304" pitchFamily="18" charset="0"/>
              </a:rPr>
              <a:t>Bu bağlamda aşağıdaki konulara değineceğiz</a:t>
            </a:r>
            <a:r>
              <a:rPr lang="tr-TR" sz="2800" dirty="0">
                <a:solidFill>
                  <a:srgbClr val="0000FF"/>
                </a:solidFill>
                <a:latin typeface="Times New Roman" panose="02020603050405020304" pitchFamily="18" charset="0"/>
              </a:rPr>
              <a:t>:</a:t>
            </a:r>
            <a:br>
              <a:rPr lang="tr-TR" sz="2800" dirty="0">
                <a:solidFill>
                  <a:srgbClr val="0000FF"/>
                </a:solidFill>
                <a:latin typeface="Times New Roman" panose="02020603050405020304" pitchFamily="18" charset="0"/>
              </a:rPr>
            </a:br>
            <a:endParaRPr lang="tr-TR" sz="2800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Elektrik </a:t>
            </a:r>
            <a:r>
              <a:rPr lang="tr-TR" dirty="0" smtClean="0"/>
              <a:t>Potansiyel</a:t>
            </a:r>
          </a:p>
          <a:p>
            <a:r>
              <a:rPr lang="tr-TR" dirty="0" smtClean="0"/>
              <a:t>Noktasal </a:t>
            </a:r>
            <a:r>
              <a:rPr lang="tr-TR" dirty="0"/>
              <a:t>Yük </a:t>
            </a:r>
            <a:r>
              <a:rPr lang="tr-TR" dirty="0" smtClean="0"/>
              <a:t>Dağılımlarının </a:t>
            </a:r>
            <a:r>
              <a:rPr lang="tr-TR" dirty="0"/>
              <a:t>Potansiyeli </a:t>
            </a:r>
            <a:endParaRPr lang="tr-TR" dirty="0" smtClean="0"/>
          </a:p>
          <a:p>
            <a:r>
              <a:rPr lang="tr-TR" dirty="0" smtClean="0"/>
              <a:t>Sürekli </a:t>
            </a:r>
            <a:r>
              <a:rPr lang="tr-TR" dirty="0"/>
              <a:t>Yük </a:t>
            </a:r>
            <a:r>
              <a:rPr lang="tr-TR" dirty="0" smtClean="0"/>
              <a:t>Dağılımlarının </a:t>
            </a:r>
            <a:r>
              <a:rPr lang="tr-TR" dirty="0"/>
              <a:t>Potansiyeli </a:t>
            </a:r>
            <a:endParaRPr lang="tr-TR" dirty="0" smtClean="0"/>
          </a:p>
          <a:p>
            <a:r>
              <a:rPr lang="tr-TR" dirty="0" smtClean="0"/>
              <a:t>İletkenler </a:t>
            </a:r>
            <a:r>
              <a:rPr lang="tr-TR" dirty="0"/>
              <a:t>ve </a:t>
            </a:r>
            <a:r>
              <a:rPr lang="tr-TR" dirty="0" smtClean="0"/>
              <a:t>Eş potansiyel </a:t>
            </a:r>
            <a:r>
              <a:rPr lang="tr-TR" dirty="0"/>
              <a:t>Yüzeyler</a:t>
            </a:r>
          </a:p>
        </p:txBody>
      </p:sp>
    </p:spTree>
    <p:extLst>
      <p:ext uri="{BB962C8B-B14F-4D97-AF65-F5344CB8AC3E}">
        <p14:creationId xmlns:p14="http://schemas.microsoft.com/office/powerpoint/2010/main" val="18540462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8893" y="97185"/>
            <a:ext cx="9208063" cy="6693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9096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5537" y="141791"/>
            <a:ext cx="9963156" cy="672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9950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3500" y="219850"/>
            <a:ext cx="9280723" cy="651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52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554773" y="398579"/>
            <a:ext cx="11082454" cy="1325563"/>
          </a:xfrm>
        </p:spPr>
        <p:txBody>
          <a:bodyPr/>
          <a:lstStyle/>
          <a:p>
            <a:r>
              <a:rPr lang="tr-TR" dirty="0" smtClean="0"/>
              <a:t>Sürekli yük dağılımlarının oluşturduğu potansiyel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6000" y="1724142"/>
            <a:ext cx="9789017" cy="3561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872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9519" y="130639"/>
            <a:ext cx="10172919" cy="6613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72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674" y="97185"/>
            <a:ext cx="9417364" cy="667700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Mürekkep 1"/>
              <p14:cNvContentPartPr/>
              <p14:nvPr/>
            </p14:nvContentPartPr>
            <p14:xfrm>
              <a:off x="7893720" y="2923200"/>
              <a:ext cx="4286880" cy="3412800"/>
            </p14:xfrm>
          </p:contentPart>
        </mc:Choice>
        <mc:Fallback>
          <p:pic>
            <p:nvPicPr>
              <p:cNvPr id="2" name="Mürekkep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89760" y="2918880"/>
                <a:ext cx="4295880" cy="3421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036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7628" y="0"/>
            <a:ext cx="9389620" cy="659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168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68" y="175244"/>
            <a:ext cx="8997356" cy="6561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866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8827" y="275606"/>
            <a:ext cx="8345256" cy="577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26026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8558" y="214181"/>
            <a:ext cx="9324086" cy="664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589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990" y="152942"/>
            <a:ext cx="10792522" cy="6623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189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2777" y="219850"/>
            <a:ext cx="9327841" cy="663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6774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559420" y="231311"/>
            <a:ext cx="10515600" cy="1003300"/>
          </a:xfrm>
        </p:spPr>
        <p:txBody>
          <a:bodyPr/>
          <a:lstStyle/>
          <a:p>
            <a:r>
              <a:rPr lang="tr-TR" dirty="0" smtClean="0"/>
              <a:t>Eş potansiyel Yüzeyler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2510" y="1020121"/>
            <a:ext cx="9569419" cy="583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4790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4475" y="186395"/>
            <a:ext cx="10174511" cy="6549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550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6467" y="275604"/>
            <a:ext cx="10958542" cy="538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444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9619" y="274619"/>
            <a:ext cx="9965552" cy="6583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0798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441" y="152941"/>
            <a:ext cx="8413627" cy="577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900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7546"/>
            <a:ext cx="8997176" cy="616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884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4460" y="119488"/>
            <a:ext cx="9229628" cy="646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8495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8200" y="432032"/>
            <a:ext cx="10515600" cy="861509"/>
          </a:xfrm>
        </p:spPr>
        <p:txBody>
          <a:bodyPr/>
          <a:lstStyle/>
          <a:p>
            <a:r>
              <a:rPr lang="tr-TR" dirty="0" smtClean="0"/>
              <a:t>DENEY   (</a:t>
            </a:r>
            <a:r>
              <a:rPr lang="tr-TR" dirty="0" err="1" smtClean="0"/>
              <a:t>Yök</a:t>
            </a:r>
            <a:r>
              <a:rPr lang="tr-TR" dirty="0" smtClean="0"/>
              <a:t> Sanal Laboratuvar) </a:t>
            </a:r>
            <a:endParaRPr lang="tr-TR" dirty="0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 smtClean="0"/>
              <a:t>Eşpotansiyel</a:t>
            </a:r>
            <a:r>
              <a:rPr lang="tr-TR" dirty="0" smtClean="0"/>
              <a:t> Çizgiler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58803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3868" y="208698"/>
            <a:ext cx="10486629" cy="5998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40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4620" y="-1"/>
            <a:ext cx="10373213" cy="698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517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1342" y="242462"/>
            <a:ext cx="9576989" cy="641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3252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9325" y="164092"/>
            <a:ext cx="10313903" cy="6593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69944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4114" y="175244"/>
            <a:ext cx="9068167" cy="6556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8024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3873" y="219848"/>
            <a:ext cx="8851501" cy="643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4352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5427" y="0"/>
            <a:ext cx="9292611" cy="6715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5402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71653" y="0"/>
            <a:ext cx="10515600" cy="758283"/>
          </a:xfrm>
        </p:spPr>
        <p:txBody>
          <a:bodyPr/>
          <a:lstStyle/>
          <a:p>
            <a:r>
              <a:rPr lang="tr-TR" dirty="0" smtClean="0"/>
              <a:t>Örnekler: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487" t="3943"/>
          <a:stretch/>
        </p:blipFill>
        <p:spPr>
          <a:xfrm>
            <a:off x="871653" y="854345"/>
            <a:ext cx="7547518" cy="5826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7049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067" y="121985"/>
            <a:ext cx="11869697" cy="442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03960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930" y="175243"/>
            <a:ext cx="8787279" cy="583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595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1574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7423" y="309239"/>
            <a:ext cx="9712713" cy="654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1805" y="0"/>
            <a:ext cx="10661413" cy="673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1110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587" y="423746"/>
            <a:ext cx="11285286" cy="5903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964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4107" y="194318"/>
            <a:ext cx="10169912" cy="666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854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2341" y="175243"/>
            <a:ext cx="8853395" cy="6336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935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1416</TotalTime>
  <Words>290</Words>
  <Application>Microsoft Office PowerPoint</Application>
  <PresentationFormat>Geniş ekran</PresentationFormat>
  <Paragraphs>23</Paragraphs>
  <Slides>48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48</vt:i4>
      </vt:variant>
    </vt:vector>
  </HeadingPairs>
  <TitlesOfParts>
    <vt:vector size="53" baseType="lpstr">
      <vt:lpstr>Arial</vt:lpstr>
      <vt:lpstr>Calibri</vt:lpstr>
      <vt:lpstr>Calibri Light</vt:lpstr>
      <vt:lpstr>Times New Roman</vt:lpstr>
      <vt:lpstr>Office Teması</vt:lpstr>
      <vt:lpstr>ELEKTRİK MANYETİZMA</vt:lpstr>
      <vt:lpstr>Bu bölümde, elektrik alanla ilgili elektrik potansiyel (V) kavramını öğreneceğiz. Bu bağlamda aşağıdaki konulara değineceğiz: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Sürekli yük dağılımlarının oluşturduğu potansiyel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Eş potansiyel Yüzeyler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DENEY   (Yök Sanal Laboratuvar)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Örnekler: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MEHMET BATI</dc:creator>
  <cp:lastModifiedBy>MEHMET BATI</cp:lastModifiedBy>
  <cp:revision>82</cp:revision>
  <dcterms:created xsi:type="dcterms:W3CDTF">2021-02-18T10:38:23Z</dcterms:created>
  <dcterms:modified xsi:type="dcterms:W3CDTF">2021-03-29T06:26:35Z</dcterms:modified>
</cp:coreProperties>
</file>

<file path=docProps/thumbnail.jpeg>
</file>